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B832-C8CC-4432-8760-6095439BCC68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AB54-2DC0-4553-889E-C5B5F1D837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B832-C8CC-4432-8760-6095439BCC68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AB54-2DC0-4553-889E-C5B5F1D83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B832-C8CC-4432-8760-6095439BCC68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AB54-2DC0-4553-889E-C5B5F1D83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B832-C8CC-4432-8760-6095439BCC68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AB54-2DC0-4553-889E-C5B5F1D837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B832-C8CC-4432-8760-6095439BCC68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AB54-2DC0-4553-889E-C5B5F1D83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B832-C8CC-4432-8760-6095439BCC68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AB54-2DC0-4553-889E-C5B5F1D837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B832-C8CC-4432-8760-6095439BCC68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AB54-2DC0-4553-889E-C5B5F1D837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B832-C8CC-4432-8760-6095439BCC68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AB54-2DC0-4553-889E-C5B5F1D83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B832-C8CC-4432-8760-6095439BCC68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AB54-2DC0-4553-889E-C5B5F1D83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B832-C8CC-4432-8760-6095439BCC68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AB54-2DC0-4553-889E-C5B5F1D83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B832-C8CC-4432-8760-6095439BCC68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AB54-2DC0-4553-889E-C5B5F1D837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5B4B832-C8CC-4432-8760-6095439BCC68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5ECAB54-2DC0-4553-889E-C5B5F1D83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92697"/>
            <a:ext cx="7918648" cy="2016223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effectLst/>
              </a:rPr>
              <a:t>Международное исследование</a:t>
            </a:r>
            <a:r>
              <a:rPr lang="en-US" sz="36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3600" dirty="0">
                <a:solidFill>
                  <a:srgbClr val="FF0000"/>
                </a:solidFill>
                <a:effectLst/>
              </a:rPr>
              <a:t>TIMSS</a:t>
            </a:r>
            <a:r>
              <a:rPr lang="ru-RU" sz="2200" dirty="0" smtClean="0">
                <a:solidFill>
                  <a:srgbClr val="FF0000"/>
                </a:solidFill>
                <a:effectLst/>
              </a:rPr>
              <a:t/>
            </a:r>
            <a:br>
              <a:rPr lang="ru-RU" sz="2200" dirty="0" smtClean="0">
                <a:solidFill>
                  <a:srgbClr val="FF0000"/>
                </a:solidFill>
                <a:effectLst/>
              </a:rPr>
            </a:br>
            <a:endParaRPr lang="ru-RU" sz="2200" dirty="0">
              <a:solidFill>
                <a:srgbClr val="FF0000"/>
              </a:solidFill>
              <a:effectLst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25287333"/>
              </p:ext>
            </p:extLst>
          </p:nvPr>
        </p:nvGraphicFramePr>
        <p:xfrm>
          <a:off x="539552" y="2060848"/>
          <a:ext cx="8208912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08912"/>
              </a:tblGrid>
              <a:tr h="33123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Проект </a:t>
                      </a:r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TIMSS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осуществляется Международной ассоциацией по оценке образовательных достижений учащихся </a:t>
                      </a:r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IEA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 Association for the Evaluation of Educational Achievement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). </a:t>
                      </a:r>
                      <a:endParaRPr kumimoji="0" lang="ru-RU" alt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9504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10800000" flipV="1">
            <a:off x="1115616" y="1772236"/>
            <a:ext cx="73448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 typeface="Arial" pitchFamily="34" charset="0"/>
              <a:buChar char="•"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Целью международного исследования 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TIMSS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является сравнительная оценка естественно-математической подготовки учащихся средней школы в странах с различными системами образования и выявление факторов, влияющих на уровень этой подготовки. </a:t>
            </a:r>
            <a:br>
              <a:rPr lang="ru-RU" sz="2800" dirty="0">
                <a:solidFill>
                  <a:schemeClr val="bg2">
                    <a:lumMod val="25000"/>
                  </a:schemeClr>
                </a:solidFill>
              </a:rPr>
            </a:b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436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10800000" flipV="1">
            <a:off x="971600" y="1700808"/>
            <a:ext cx="734481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800" dirty="0"/>
              <a:t>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Международное исследование 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TIMSS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 проводится по двум направлениям: «математическое» и «естественнонаучное», в которых особое внимание уделяется оценке овладения обучающимися обще учебными и интеллектуальными умениями</a:t>
            </a:r>
          </a:p>
        </p:txBody>
      </p:sp>
    </p:spTree>
    <p:extLst>
      <p:ext uri="{BB962C8B-B14F-4D97-AF65-F5344CB8AC3E}">
        <p14:creationId xmlns="" xmlns:p14="http://schemas.microsoft.com/office/powerpoint/2010/main" val="50431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458</TotalTime>
  <Words>81</Words>
  <Application>Microsoft Office PowerPoint</Application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Воздушный поток</vt:lpstr>
      <vt:lpstr>Международное исследование TIMSS 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«Казахстан должен восприниматься во всем мире как высокообразованная страна, население которой пользуется тремя языками: казахский язык — государственный, русский язык как язык межнационального общения и английский язык — язык успешной интеграции в глобальную экономику.» Н. А. Назарбаев «Новый Казахстан в новом мире»</dc:title>
  <dc:creator>Пользователь</dc:creator>
  <cp:lastModifiedBy>Пользователь</cp:lastModifiedBy>
  <cp:revision>29</cp:revision>
  <dcterms:created xsi:type="dcterms:W3CDTF">2013-01-04T04:25:10Z</dcterms:created>
  <dcterms:modified xsi:type="dcterms:W3CDTF">2022-03-04T07:34:43Z</dcterms:modified>
</cp:coreProperties>
</file>